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29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D4FCB-CD9F-DBA5-E2B3-A1DCADA436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365BFD-4581-8333-0CCA-6B18529D56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27ADC-84A4-E638-9A11-7161D6860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00D72-DE1C-5905-8558-B085D783A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341CEA-0362-906D-6F33-2D4CFE238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12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01C06-D1AF-8F26-36FE-C2DD3FF1E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8C1CDA-8618-2CEC-E7A6-733BC60A9C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49FD8C-F2CF-A30E-2BAC-C3203775A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3A5B30-B070-7C49-88B7-E6022340B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AD89B-314A-9CEA-6B24-EF7C8A29F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377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4E485D-E677-BD76-1EE8-88F3F7CFE7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B1F49A-0FC1-3EEF-60C0-AAAA1C22DB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E433C-A760-C330-2300-D0215BBE6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C256F-DCE5-38EF-D0BB-C66118EC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01822-EEA9-EB4B-A411-261158BFF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11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55E8B-6839-BA6D-66A4-2612A58B3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C1390-93CD-DDDD-1A21-BE1CF1366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02FA57-F325-EE52-946A-3CC8A84C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7CCB0-029C-5712-D457-9AC339681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44517-2F91-CD55-408C-0D5F3D3E9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968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AC3E2-85D1-73CB-34F1-76791070E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1BF17D-AE3B-94D7-7DB6-5F16D9025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6A054-DAC8-8CFA-6DD0-06BD076DA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B013DB-65EC-ACCE-39BC-473B228B3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D9E7A-5AF2-B886-3922-7188C34A4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192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030A9-B58E-09F9-924D-54096BF8E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3F835-741D-CFE1-7111-DFEDC41E49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185ECC-B3B5-4455-29DF-32E6668ECC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7A7533-DF37-0964-C919-D4CAD134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138AE-AC6B-8FCA-8199-75B2E4267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41C952-5A74-9C2E-C2E6-969B5D0E8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178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62FA3-DB16-786B-32F3-2D243C01C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130563-82F9-9F80-9C5D-27484FAF0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79B636-9D75-6FA7-E86B-2962F42FC0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B176DC-6766-1C04-F6D9-4C3D3C0F36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A3D7F7-235C-0857-1D08-5F1A79F7E4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758EE5-6867-8AFF-53DB-C6F60A3E9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4B4F12-3AE1-F7AB-A364-67A5C62EA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ED02B4-B933-C115-CB2F-4A511CFE5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281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30726-5BE0-EAD0-FA14-57041B96E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AECAF6-8B33-2EE4-CE9B-1219B808D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6B424B-A2CC-407D-40DA-7BBABDFE9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074050-CE55-4E12-71C5-15A74DCA8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36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27C241-5555-84F2-D37D-11EFE248A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142B63-7036-3EAC-2EBF-8B8B2690C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066734-9D4F-1C28-E9EF-78EE2D1C2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036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867DA-E23C-D0B5-8F46-48CF4BE2D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F7990-58F9-2381-28E4-5EB98DF21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F7CEA9-8671-777A-9F46-4E5B3E5EC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30A793-DCEB-46DE-7C79-60C6E89F4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9288AF-2FF9-DB0D-DAEC-833E6676E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E813E-C070-7CD5-3DBF-47728D4DD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155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C4536-636D-F841-AFE5-8A71E9B66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66184D-3AB3-C218-733E-DBE3BFD4B8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F491AE-7B8B-42DC-B9D3-6FA40857D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38F33D-FA4B-8A74-2C4D-716E6F6BA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8874D-7021-4583-8568-C3516BAEE063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3A94A5-52A0-8A44-FC85-EFED554EF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9BFCD-29F0-8B8D-FF74-3CDD279F9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250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B9F1D2-1E31-B3C2-663B-6F18CB55D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EAFDF-F61C-B3D8-DB5E-7F932BE8ED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BE10CC-0F47-5F58-A3FA-A7CCB35AB9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D8874D-7021-4583-8568-C3516BAEE063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F39093-F732-179D-B634-1FD2F48A6E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CC563-BB3C-4D70-9320-11B4DAF645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729001-B079-4DA3-8434-ED433A187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765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17A97D1-7AD2-8153-04A0-DD68D782D56A}"/>
              </a:ext>
            </a:extLst>
          </p:cNvPr>
          <p:cNvSpPr txBox="1">
            <a:spLocks/>
          </p:cNvSpPr>
          <p:nvPr/>
        </p:nvSpPr>
        <p:spPr>
          <a:xfrm>
            <a:off x="1524000" y="2541312"/>
            <a:ext cx="9144000" cy="17753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b="1" dirty="0">
                <a:cs typeface="Times New Roman" panose="02020603050405020304" pitchFamily="18" charset="0"/>
              </a:rPr>
              <a:t>Title</a:t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en-US" sz="2700" dirty="0">
                <a:cs typeface="Times New Roman" panose="02020603050405020304" pitchFamily="18" charset="0"/>
              </a:rPr>
              <a:t>Sub-title (Optional)</a:t>
            </a:r>
          </a:p>
          <a:p>
            <a:r>
              <a:rPr lang="en-US" sz="2000" dirty="0">
                <a:cs typeface="Times New Roman" panose="02020603050405020304" pitchFamily="18" charset="0"/>
              </a:rPr>
              <a:t>Authors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AEBF96-DA0D-D0DF-5DD7-36A312155021}"/>
              </a:ext>
            </a:extLst>
          </p:cNvPr>
          <p:cNvSpPr txBox="1"/>
          <p:nvPr/>
        </p:nvSpPr>
        <p:spPr>
          <a:xfrm>
            <a:off x="249139" y="5070369"/>
            <a:ext cx="75539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cs typeface="Times New Roman" panose="02020603050405020304" pitchFamily="18" charset="0"/>
              </a:rPr>
              <a:t>Presented By :</a:t>
            </a:r>
            <a:br>
              <a:rPr lang="en-US" sz="2000" dirty="0">
                <a:cs typeface="Times New Roman" panose="02020603050405020304" pitchFamily="18" charset="0"/>
              </a:rPr>
            </a:br>
            <a:r>
              <a:rPr lang="en-US" sz="1800" dirty="0">
                <a:cs typeface="Times New Roman" panose="02020603050405020304" pitchFamily="18" charset="0"/>
              </a:rPr>
              <a:t>Affiliation :</a:t>
            </a:r>
            <a:br>
              <a:rPr lang="en-US" sz="1800" dirty="0">
                <a:cs typeface="Times New Roman" panose="02020603050405020304" pitchFamily="18" charset="0"/>
              </a:rPr>
            </a:br>
            <a:r>
              <a:rPr lang="en-US" sz="1800" dirty="0">
                <a:cs typeface="Times New Roman" panose="02020603050405020304" pitchFamily="18" charset="0"/>
              </a:rPr>
              <a:t>Country  :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7369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5806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91044F-A9A6-7A7B-1647-37DD42873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0193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88CD9E-2150-D586-D712-4FC65CBA1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2050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16</Words>
  <Application>Microsoft Office PowerPoint</Application>
  <PresentationFormat>Widescreen</PresentationFormat>
  <Paragraphs>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Lasitha Perera</dc:creator>
  <cp:lastModifiedBy>Lasitha Perera</cp:lastModifiedBy>
  <cp:revision>2</cp:revision>
  <dcterms:created xsi:type="dcterms:W3CDTF">2026-07-15T10:30:29Z</dcterms:created>
  <dcterms:modified xsi:type="dcterms:W3CDTF">2026-07-16T11:17:55Z</dcterms:modified>
</cp:coreProperties>
</file>